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Century Gothic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iZtQZ+kAH8m21ScMXT/0mE+0PS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CenturyGothic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CenturyGothic-regular.fntdata"/><Relationship Id="rId8" Type="http://schemas.openxmlformats.org/officeDocument/2006/relationships/font" Target="fonts/CenturyGothi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5" name="Google Shape;45;p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4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1" name="Google Shape;111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3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3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18" name="Google Shape;118;p14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4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4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23" name="Google Shape;123;p14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4" name="Google Shape;124;p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5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8" name="Google Shape;128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5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6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5" name="Google Shape;135;p16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6" name="Google Shape;136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6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6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40" name="Google Shape;140;p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41" name="Google Shape;141;p16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7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5" name="Google Shape;145;p17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6" name="Google Shape;146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7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7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18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3" name="Google Shape;153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1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19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60" name="Google Shape;160;p1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1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1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6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6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6" name="Google Shape;96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1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12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4" name="Google Shape;104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2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2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1" name="Google Shape;11;p3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3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3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3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3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3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3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" name="Google Shape;23;p3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24" name="Google Shape;24;p3"/>
            <p:cNvSpPr/>
            <p:nvPr/>
          </p:nvSpPr>
          <p:spPr>
            <a:xfrm>
              <a:off x="6627813" y="195610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8" name="Google Shape;38;p3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"/>
          <p:cNvSpPr txBox="1"/>
          <p:nvPr>
            <p:ph type="ctrTitle"/>
          </p:nvPr>
        </p:nvSpPr>
        <p:spPr>
          <a:xfrm>
            <a:off x="2589213" y="2355973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5400"/>
              <a:buFont typeface="Century Gothic"/>
              <a:buNone/>
            </a:pPr>
            <a:r>
              <a:rPr lang="it-IT">
                <a:solidFill>
                  <a:schemeClr val="accent5"/>
                </a:solidFill>
              </a:rPr>
              <a:t>Titolo presentazione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69" name="Google Shape;169;p1"/>
          <p:cNvSpPr txBox="1"/>
          <p:nvPr>
            <p:ph idx="1" type="subTitle"/>
          </p:nvPr>
        </p:nvSpPr>
        <p:spPr>
          <a:xfrm>
            <a:off x="2589213" y="4665408"/>
            <a:ext cx="8915399" cy="569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Nome speaker e nome istituto</a:t>
            </a:r>
            <a:endParaRPr/>
          </a:p>
        </p:txBody>
      </p:sp>
      <p:sp>
        <p:nvSpPr>
          <p:cNvPr id="170" name="Google Shape;170;p1"/>
          <p:cNvSpPr txBox="1"/>
          <p:nvPr>
            <p:ph idx="11" type="ftr"/>
          </p:nvPr>
        </p:nvSpPr>
        <p:spPr>
          <a:xfrm>
            <a:off x="2589213" y="6147839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Sottodiciotto Film Festival 2022 - Convegno "Periferie al Centro" - Torino 16 dicembre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it-IT">
                <a:solidFill>
                  <a:schemeClr val="accent5"/>
                </a:solidFill>
              </a:rPr>
              <a:t>Titolo slide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76" name="Google Shape;176;p2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it-IT"/>
              <a:t>Parola chiave 1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/>
              <a:t>Parola chiave 2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/>
              <a:t>Parola chiave 3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/>
              <a:t>…</a:t>
            </a:r>
            <a:endParaRPr/>
          </a:p>
        </p:txBody>
      </p:sp>
      <p:sp>
        <p:nvSpPr>
          <p:cNvPr id="177" name="Google Shape;177;p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/>
              <a:t>Sottodiciotto Film Festival 2022 - Convegno "Periferie al Centro" - Torino 16 dicembre 2022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ilo">
  <a:themeElements>
    <a:clrScheme name="Wisp">
      <a:dk1>
        <a:srgbClr val="000000"/>
      </a:dk1>
      <a:lt1>
        <a:srgbClr val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2021-10-05T14:04:56Z</dcterms:created>
  <dc:creator>Lorenzo Denicolai</dc:creator>
</cp:coreProperties>
</file>