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embeddedFontLst>
    <p:embeddedFont>
      <p:font typeface="Century Gothic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2" roundtripDataSignature="AMtx7mjRW2syuIogHZktWSvMxjHG8/oBT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CenturyGothic-boldItalic.fntdata"/><Relationship Id="rId10" Type="http://schemas.openxmlformats.org/officeDocument/2006/relationships/font" Target="fonts/CenturyGothic-italic.fntdata"/><Relationship Id="rId12" Type="http://customschemas.google.com/relationships/presentationmetadata" Target="meta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CenturyGothic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font" Target="fonts/CenturyGothic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it-I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type="title">
  <p:cSld name="TITLE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5"/>
          <p:cNvSpPr txBox="1"/>
          <p:nvPr>
            <p:ph type="ctrTitle"/>
          </p:nvPr>
        </p:nvSpPr>
        <p:spPr>
          <a:xfrm>
            <a:off x="2589213" y="2514600"/>
            <a:ext cx="8915399" cy="2262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5400"/>
              <a:buFont typeface="Century Gothic"/>
              <a:buNone/>
              <a:defRPr sz="5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"/>
          <p:cNvSpPr txBox="1"/>
          <p:nvPr>
            <p:ph idx="1" type="subTitle"/>
          </p:nvPr>
        </p:nvSpPr>
        <p:spPr>
          <a:xfrm>
            <a:off x="2589213" y="4777379"/>
            <a:ext cx="8915399" cy="11262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0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5" name="Google Shape;45;p5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5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5"/>
          <p:cNvSpPr/>
          <p:nvPr/>
        </p:nvSpPr>
        <p:spPr>
          <a:xfrm>
            <a:off x="0" y="4323810"/>
            <a:ext cx="1744652" cy="778589"/>
          </a:xfrm>
          <a:custGeom>
            <a:rect b="b" l="l" r="r" t="t"/>
            <a:pathLst>
              <a:path extrusionOk="0" h="166" w="372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5"/>
          <p:cNvSpPr txBox="1"/>
          <p:nvPr>
            <p:ph idx="12" type="sldNum"/>
          </p:nvPr>
        </p:nvSpPr>
        <p:spPr>
          <a:xfrm>
            <a:off x="531812" y="4529540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sottotitolo">
  <p:cSld name="Titolo e sottotitolo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4"/>
          <p:cNvSpPr txBox="1"/>
          <p:nvPr>
            <p:ph type="title"/>
          </p:nvPr>
        </p:nvSpPr>
        <p:spPr>
          <a:xfrm>
            <a:off x="2589212" y="609600"/>
            <a:ext cx="8915399" cy="3117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4800"/>
              <a:buFont typeface="Century Gothic"/>
              <a:buNone/>
              <a:defRPr b="0" sz="48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14"/>
          <p:cNvSpPr txBox="1"/>
          <p:nvPr>
            <p:ph idx="1" type="body"/>
          </p:nvPr>
        </p:nvSpPr>
        <p:spPr>
          <a:xfrm>
            <a:off x="2589212" y="4354046"/>
            <a:ext cx="8915399" cy="15558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595959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1" name="Google Shape;111;p14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14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4"/>
          <p:cNvSpPr/>
          <p:nvPr/>
        </p:nvSpPr>
        <p:spPr>
          <a:xfrm flipH="1" rot="10800000">
            <a:off x="-4189" y="31781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14"/>
          <p:cNvSpPr txBox="1"/>
          <p:nvPr>
            <p:ph idx="12" type="sldNum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zione con didascalia">
  <p:cSld name="Citazione con didascalia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5"/>
          <p:cNvSpPr txBox="1"/>
          <p:nvPr>
            <p:ph type="title"/>
          </p:nvPr>
        </p:nvSpPr>
        <p:spPr>
          <a:xfrm>
            <a:off x="2849949" y="609600"/>
            <a:ext cx="8393926" cy="289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4800"/>
              <a:buFont typeface="Century Gothic"/>
              <a:buNone/>
              <a:defRPr b="0" sz="48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5"/>
          <p:cNvSpPr txBox="1"/>
          <p:nvPr>
            <p:ph idx="1" type="body"/>
          </p:nvPr>
        </p:nvSpPr>
        <p:spPr>
          <a:xfrm>
            <a:off x="3275012" y="3505200"/>
            <a:ext cx="753655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18" name="Google Shape;118;p15"/>
          <p:cNvSpPr txBox="1"/>
          <p:nvPr>
            <p:ph idx="2" type="body"/>
          </p:nvPr>
        </p:nvSpPr>
        <p:spPr>
          <a:xfrm>
            <a:off x="2589212" y="4354046"/>
            <a:ext cx="8915399" cy="15558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595959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9" name="Google Shape;119;p15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15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15"/>
          <p:cNvSpPr/>
          <p:nvPr/>
        </p:nvSpPr>
        <p:spPr>
          <a:xfrm flipH="1" rot="10800000">
            <a:off x="-4189" y="31781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15"/>
          <p:cNvSpPr txBox="1"/>
          <p:nvPr>
            <p:ph idx="12" type="sldNum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123" name="Google Shape;123;p15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24" name="Google Shape;124;p15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">
  <p:cSld name="Scheda nome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6"/>
          <p:cNvSpPr txBox="1"/>
          <p:nvPr>
            <p:ph type="title"/>
          </p:nvPr>
        </p:nvSpPr>
        <p:spPr>
          <a:xfrm>
            <a:off x="2589213" y="2438400"/>
            <a:ext cx="8915400" cy="272484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4800"/>
              <a:buFont typeface="Century Gothic"/>
              <a:buNone/>
              <a:defRPr b="0" sz="48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p16"/>
          <p:cNvSpPr txBox="1"/>
          <p:nvPr>
            <p:ph idx="1" type="body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28" name="Google Shape;128;p16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16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16"/>
          <p:cNvSpPr/>
          <p:nvPr/>
        </p:nvSpPr>
        <p:spPr>
          <a:xfrm flipH="1" rot="10800000">
            <a:off x="-4189" y="491172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16"/>
          <p:cNvSpPr txBox="1"/>
          <p:nvPr>
            <p:ph idx="12" type="sldNum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 citazione">
  <p:cSld name="Scheda nome citazione"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7"/>
          <p:cNvSpPr txBox="1"/>
          <p:nvPr>
            <p:ph type="title"/>
          </p:nvPr>
        </p:nvSpPr>
        <p:spPr>
          <a:xfrm>
            <a:off x="2849949" y="609600"/>
            <a:ext cx="8393926" cy="289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4800"/>
              <a:buFont typeface="Century Gothic"/>
              <a:buNone/>
              <a:defRPr b="0" sz="48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17"/>
          <p:cNvSpPr txBox="1"/>
          <p:nvPr>
            <p:ph idx="1" type="body"/>
          </p:nvPr>
        </p:nvSpPr>
        <p:spPr>
          <a:xfrm>
            <a:off x="2589212" y="4343400"/>
            <a:ext cx="8915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2400"/>
              <a:buFont typeface="Century Gothic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35" name="Google Shape;135;p17"/>
          <p:cNvSpPr txBox="1"/>
          <p:nvPr>
            <p:ph idx="2" type="body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36" name="Google Shape;136;p17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17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17"/>
          <p:cNvSpPr/>
          <p:nvPr/>
        </p:nvSpPr>
        <p:spPr>
          <a:xfrm flipH="1" rot="10800000">
            <a:off x="-4189" y="491172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17"/>
          <p:cNvSpPr txBox="1"/>
          <p:nvPr>
            <p:ph idx="12" type="sldNum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140" name="Google Shape;140;p17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41" name="Google Shape;141;p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o o falso">
  <p:cSld name="Vero o falso"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8"/>
          <p:cNvSpPr txBox="1"/>
          <p:nvPr>
            <p:ph type="title"/>
          </p:nvPr>
        </p:nvSpPr>
        <p:spPr>
          <a:xfrm>
            <a:off x="2589212" y="627407"/>
            <a:ext cx="8915399" cy="28800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4800"/>
              <a:buFont typeface="Century Gothic"/>
              <a:buNone/>
              <a:defRPr b="0" sz="48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4" name="Google Shape;144;p18"/>
          <p:cNvSpPr txBox="1"/>
          <p:nvPr>
            <p:ph idx="1" type="body"/>
          </p:nvPr>
        </p:nvSpPr>
        <p:spPr>
          <a:xfrm>
            <a:off x="2589212" y="4343400"/>
            <a:ext cx="8915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2400"/>
              <a:buFont typeface="Century Gothic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45" name="Google Shape;145;p18"/>
          <p:cNvSpPr txBox="1"/>
          <p:nvPr>
            <p:ph idx="2" type="body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46" name="Google Shape;146;p18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p18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p18"/>
          <p:cNvSpPr/>
          <p:nvPr/>
        </p:nvSpPr>
        <p:spPr>
          <a:xfrm flipH="1" rot="10800000">
            <a:off x="-4189" y="491172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18"/>
          <p:cNvSpPr txBox="1"/>
          <p:nvPr>
            <p:ph idx="12" type="sldNum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9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2" name="Google Shape;152;p19"/>
          <p:cNvSpPr txBox="1"/>
          <p:nvPr>
            <p:ph idx="1" type="body"/>
          </p:nvPr>
        </p:nvSpPr>
        <p:spPr>
          <a:xfrm rot="5400000">
            <a:off x="5103812" y="-381000"/>
            <a:ext cx="3886200" cy="89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53" name="Google Shape;153;p19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4" name="Google Shape;154;p19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5" name="Google Shape;155;p19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19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itleAndTx">
  <p:cSld name="VERTICAL_TITLE_AND_VERTICAL_TEXT"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0"/>
          <p:cNvSpPr txBox="1"/>
          <p:nvPr>
            <p:ph type="title"/>
          </p:nvPr>
        </p:nvSpPr>
        <p:spPr>
          <a:xfrm rot="5400000">
            <a:off x="7756704" y="2165513"/>
            <a:ext cx="5283817" cy="22076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9" name="Google Shape;159;p20"/>
          <p:cNvSpPr txBox="1"/>
          <p:nvPr>
            <p:ph idx="1" type="body"/>
          </p:nvPr>
        </p:nvSpPr>
        <p:spPr>
          <a:xfrm rot="5400000">
            <a:off x="3185803" y="30814"/>
            <a:ext cx="5283817" cy="6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60" name="Google Shape;160;p20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1" name="Google Shape;161;p20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2" name="Google Shape;162;p20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20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6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6"/>
          <p:cNvSpPr txBox="1"/>
          <p:nvPr>
            <p:ph idx="1" type="body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52" name="Google Shape;52;p6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6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6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6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7"/>
          <p:cNvSpPr txBox="1"/>
          <p:nvPr>
            <p:ph type="title"/>
          </p:nvPr>
        </p:nvSpPr>
        <p:spPr>
          <a:xfrm>
            <a:off x="2589212" y="2058750"/>
            <a:ext cx="8915399" cy="1468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4000"/>
              <a:buFont typeface="Century Gothic"/>
              <a:buNone/>
              <a:defRPr b="0" sz="40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7"/>
          <p:cNvSpPr txBox="1"/>
          <p:nvPr>
            <p:ph idx="1" type="body"/>
          </p:nvPr>
        </p:nvSpPr>
        <p:spPr>
          <a:xfrm>
            <a:off x="2589212" y="3530129"/>
            <a:ext cx="8915399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595959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59" name="Google Shape;59;p7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7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7"/>
          <p:cNvSpPr/>
          <p:nvPr/>
        </p:nvSpPr>
        <p:spPr>
          <a:xfrm flipH="1" rot="10800000">
            <a:off x="-4189" y="31781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7"/>
          <p:cNvSpPr txBox="1"/>
          <p:nvPr>
            <p:ph idx="12" type="sldNum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8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8"/>
          <p:cNvSpPr txBox="1"/>
          <p:nvPr>
            <p:ph idx="1" type="body"/>
          </p:nvPr>
        </p:nvSpPr>
        <p:spPr>
          <a:xfrm>
            <a:off x="2589212" y="2133600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66" name="Google Shape;66;p8"/>
          <p:cNvSpPr txBox="1"/>
          <p:nvPr>
            <p:ph idx="2" type="body"/>
          </p:nvPr>
        </p:nvSpPr>
        <p:spPr>
          <a:xfrm>
            <a:off x="7190747" y="2126222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67" name="Google Shape;67;p8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8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8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8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9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9"/>
          <p:cNvSpPr txBox="1"/>
          <p:nvPr>
            <p:ph idx="1" type="body"/>
          </p:nvPr>
        </p:nvSpPr>
        <p:spPr>
          <a:xfrm>
            <a:off x="2939373" y="1972703"/>
            <a:ext cx="3992732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2400"/>
              <a:buNone/>
              <a:defRPr b="0" sz="2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74" name="Google Shape;74;p9"/>
          <p:cNvSpPr txBox="1"/>
          <p:nvPr>
            <p:ph idx="2" type="body"/>
          </p:nvPr>
        </p:nvSpPr>
        <p:spPr>
          <a:xfrm>
            <a:off x="2589212" y="2548966"/>
            <a:ext cx="4342893" cy="3354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75" name="Google Shape;75;p9"/>
          <p:cNvSpPr txBox="1"/>
          <p:nvPr>
            <p:ph idx="3" type="body"/>
          </p:nvPr>
        </p:nvSpPr>
        <p:spPr>
          <a:xfrm>
            <a:off x="7506629" y="1969475"/>
            <a:ext cx="3999001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2400"/>
              <a:buNone/>
              <a:defRPr b="0" sz="2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76" name="Google Shape;76;p9"/>
          <p:cNvSpPr txBox="1"/>
          <p:nvPr>
            <p:ph idx="4" type="body"/>
          </p:nvPr>
        </p:nvSpPr>
        <p:spPr>
          <a:xfrm>
            <a:off x="7166957" y="2545738"/>
            <a:ext cx="4338674" cy="3354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77" name="Google Shape;77;p9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9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9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9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0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0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0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0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0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1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1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1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1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2"/>
          <p:cNvSpPr txBox="1"/>
          <p:nvPr>
            <p:ph type="title"/>
          </p:nvPr>
        </p:nvSpPr>
        <p:spPr>
          <a:xfrm>
            <a:off x="2589212" y="446088"/>
            <a:ext cx="3505199" cy="9763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2000"/>
              <a:buFont typeface="Century Gothic"/>
              <a:buNone/>
              <a:defRPr b="0"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2"/>
          <p:cNvSpPr txBox="1"/>
          <p:nvPr>
            <p:ph idx="1" type="body"/>
          </p:nvPr>
        </p:nvSpPr>
        <p:spPr>
          <a:xfrm>
            <a:off x="6323012" y="446088"/>
            <a:ext cx="5181600" cy="54149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95" name="Google Shape;95;p12"/>
          <p:cNvSpPr txBox="1"/>
          <p:nvPr>
            <p:ph idx="2" type="body"/>
          </p:nvPr>
        </p:nvSpPr>
        <p:spPr>
          <a:xfrm>
            <a:off x="2589212" y="1598613"/>
            <a:ext cx="3505199" cy="4262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96" name="Google Shape;96;p12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12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2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2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3"/>
          <p:cNvSpPr txBox="1"/>
          <p:nvPr>
            <p:ph type="title"/>
          </p:nvPr>
        </p:nvSpPr>
        <p:spPr>
          <a:xfrm>
            <a:off x="2589213" y="4800600"/>
            <a:ext cx="8915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2400"/>
              <a:buFont typeface="Century Gothic"/>
              <a:buNone/>
              <a:defRPr b="0" sz="2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3"/>
          <p:cNvSpPr/>
          <p:nvPr>
            <p:ph idx="2" type="pic"/>
          </p:nvPr>
        </p:nvSpPr>
        <p:spPr>
          <a:xfrm>
            <a:off x="2589212" y="634965"/>
            <a:ext cx="8915400" cy="3854970"/>
          </a:xfrm>
          <a:prstGeom prst="rect">
            <a:avLst/>
          </a:prstGeom>
          <a:noFill/>
          <a:ln>
            <a:noFill/>
          </a:ln>
        </p:spPr>
      </p:sp>
      <p:sp>
        <p:nvSpPr>
          <p:cNvPr id="103" name="Google Shape;103;p13"/>
          <p:cNvSpPr txBox="1"/>
          <p:nvPr>
            <p:ph idx="1" type="body"/>
          </p:nvPr>
        </p:nvSpPr>
        <p:spPr>
          <a:xfrm>
            <a:off x="2589213" y="5367338"/>
            <a:ext cx="8915400" cy="493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104" name="Google Shape;104;p13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3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13"/>
          <p:cNvSpPr/>
          <p:nvPr/>
        </p:nvSpPr>
        <p:spPr>
          <a:xfrm flipH="1" rot="10800000">
            <a:off x="-4189" y="491172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3"/>
          <p:cNvSpPr txBox="1"/>
          <p:nvPr>
            <p:ph idx="12" type="sldNum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FFFF"/>
            </a:gs>
            <a:gs pos="100000">
              <a:schemeClr val="lt1"/>
            </a:gs>
          </a:gsLst>
          <a:lin ang="5400000" scaled="0"/>
        </a:gra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4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11" name="Google Shape;11;p4"/>
            <p:cNvSpPr/>
            <p:nvPr/>
          </p:nvSpPr>
          <p:spPr>
            <a:xfrm>
              <a:off x="2487613" y="2284413"/>
              <a:ext cx="85725" cy="533400"/>
            </a:xfrm>
            <a:custGeom>
              <a:rect b="b" l="l" r="r" t="t"/>
              <a:pathLst>
                <a:path extrusionOk="0" h="136" w="22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4"/>
            <p:cNvSpPr/>
            <p:nvPr/>
          </p:nvSpPr>
          <p:spPr>
            <a:xfrm>
              <a:off x="2597151" y="2779713"/>
              <a:ext cx="550863" cy="1978025"/>
            </a:xfrm>
            <a:custGeom>
              <a:rect b="b" l="l" r="r" t="t"/>
              <a:pathLst>
                <a:path extrusionOk="0" h="504" w="140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4"/>
            <p:cNvSpPr/>
            <p:nvPr/>
          </p:nvSpPr>
          <p:spPr>
            <a:xfrm>
              <a:off x="3175001" y="4730750"/>
              <a:ext cx="519113" cy="1209675"/>
            </a:xfrm>
            <a:custGeom>
              <a:rect b="b" l="l" r="r" t="t"/>
              <a:pathLst>
                <a:path extrusionOk="0" h="308" w="132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4"/>
            <p:cNvSpPr/>
            <p:nvPr/>
          </p:nvSpPr>
          <p:spPr>
            <a:xfrm>
              <a:off x="3305176" y="5630863"/>
              <a:ext cx="146050" cy="309563"/>
            </a:xfrm>
            <a:custGeom>
              <a:rect b="b" l="l" r="r" t="t"/>
              <a:pathLst>
                <a:path extrusionOk="0" h="79" w="37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4"/>
            <p:cNvSpPr/>
            <p:nvPr/>
          </p:nvSpPr>
          <p:spPr>
            <a:xfrm>
              <a:off x="2573338" y="2817813"/>
              <a:ext cx="700088" cy="2835275"/>
            </a:xfrm>
            <a:custGeom>
              <a:rect b="b" l="l" r="r" t="t"/>
              <a:pathLst>
                <a:path extrusionOk="0" h="722" w="178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4"/>
            <p:cNvSpPr/>
            <p:nvPr/>
          </p:nvSpPr>
          <p:spPr>
            <a:xfrm>
              <a:off x="2506663" y="285750"/>
              <a:ext cx="90488" cy="2493963"/>
            </a:xfrm>
            <a:custGeom>
              <a:rect b="b" l="l" r="r" t="t"/>
              <a:pathLst>
                <a:path extrusionOk="0" h="635" w="23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4"/>
            <p:cNvSpPr/>
            <p:nvPr/>
          </p:nvSpPr>
          <p:spPr>
            <a:xfrm>
              <a:off x="2554288" y="2598738"/>
              <a:ext cx="66675" cy="420688"/>
            </a:xfrm>
            <a:custGeom>
              <a:rect b="b" l="l" r="r" t="t"/>
              <a:pathLst>
                <a:path extrusionOk="0" h="107" w="1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" name="Google Shape;18;p4"/>
            <p:cNvSpPr/>
            <p:nvPr/>
          </p:nvSpPr>
          <p:spPr>
            <a:xfrm>
              <a:off x="3143251" y="4757738"/>
              <a:ext cx="161925" cy="873125"/>
            </a:xfrm>
            <a:custGeom>
              <a:rect b="b" l="l" r="r" t="t"/>
              <a:pathLst>
                <a:path extrusionOk="0" h="222" w="41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" name="Google Shape;19;p4"/>
            <p:cNvSpPr/>
            <p:nvPr/>
          </p:nvSpPr>
          <p:spPr>
            <a:xfrm>
              <a:off x="3148013" y="1282700"/>
              <a:ext cx="1768475" cy="3448050"/>
            </a:xfrm>
            <a:custGeom>
              <a:rect b="b" l="l" r="r" t="t"/>
              <a:pathLst>
                <a:path extrusionOk="0" h="878" w="450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4"/>
            <p:cNvSpPr/>
            <p:nvPr/>
          </p:nvSpPr>
          <p:spPr>
            <a:xfrm>
              <a:off x="3273426" y="5653088"/>
              <a:ext cx="138113" cy="287338"/>
            </a:xfrm>
            <a:custGeom>
              <a:rect b="b" l="l" r="r" t="t"/>
              <a:pathLst>
                <a:path extrusionOk="0" h="73" w="35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4"/>
            <p:cNvSpPr/>
            <p:nvPr/>
          </p:nvSpPr>
          <p:spPr>
            <a:xfrm>
              <a:off x="3143251" y="4656138"/>
              <a:ext cx="31750" cy="188913"/>
            </a:xfrm>
            <a:custGeom>
              <a:rect b="b" l="l" r="r" t="t"/>
              <a:pathLst>
                <a:path extrusionOk="0" h="48" w="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4"/>
            <p:cNvSpPr/>
            <p:nvPr/>
          </p:nvSpPr>
          <p:spPr>
            <a:xfrm>
              <a:off x="3211513" y="5410200"/>
              <a:ext cx="203200" cy="530225"/>
            </a:xfrm>
            <a:custGeom>
              <a:rect b="b" l="l" r="r" t="t"/>
              <a:pathLst>
                <a:path extrusionOk="0" h="135" w="52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3" name="Google Shape;23;p4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24" name="Google Shape;24;p4"/>
            <p:cNvSpPr/>
            <p:nvPr/>
          </p:nvSpPr>
          <p:spPr>
            <a:xfrm>
              <a:off x="6627813" y="195610"/>
              <a:ext cx="409575" cy="3646488"/>
            </a:xfrm>
            <a:custGeom>
              <a:rect b="b" l="l" r="r" t="t"/>
              <a:pathLst>
                <a:path extrusionOk="0" h="920" w="103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4"/>
            <p:cNvSpPr/>
            <p:nvPr/>
          </p:nvSpPr>
          <p:spPr>
            <a:xfrm>
              <a:off x="7061201" y="3771900"/>
              <a:ext cx="350838" cy="1309688"/>
            </a:xfrm>
            <a:custGeom>
              <a:rect b="b" l="l" r="r" t="t"/>
              <a:pathLst>
                <a:path extrusionOk="0" h="330" w="88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4"/>
            <p:cNvSpPr/>
            <p:nvPr/>
          </p:nvSpPr>
          <p:spPr>
            <a:xfrm>
              <a:off x="7439026" y="5053013"/>
              <a:ext cx="357188" cy="820738"/>
            </a:xfrm>
            <a:custGeom>
              <a:rect b="b" l="l" r="r" t="t"/>
              <a:pathLst>
                <a:path extrusionOk="0" h="207" w="90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>
              <a:off x="7037388" y="3811588"/>
              <a:ext cx="457200" cy="1852613"/>
            </a:xfrm>
            <a:custGeom>
              <a:rect b="b" l="l" r="r" t="t"/>
              <a:pathLst>
                <a:path extrusionOk="0" h="467" w="115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4"/>
            <p:cNvSpPr/>
            <p:nvPr/>
          </p:nvSpPr>
          <p:spPr>
            <a:xfrm>
              <a:off x="6992938" y="1263650"/>
              <a:ext cx="144463" cy="2508250"/>
            </a:xfrm>
            <a:custGeom>
              <a:rect b="b" l="l" r="r" t="t"/>
              <a:pathLst>
                <a:path extrusionOk="0" h="633" w="36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4"/>
            <p:cNvSpPr/>
            <p:nvPr/>
          </p:nvSpPr>
          <p:spPr>
            <a:xfrm>
              <a:off x="7526338" y="5640388"/>
              <a:ext cx="111125" cy="233363"/>
            </a:xfrm>
            <a:custGeom>
              <a:rect b="b" l="l" r="r" t="t"/>
              <a:pathLst>
                <a:path extrusionOk="0" h="59" w="28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4"/>
            <p:cNvSpPr/>
            <p:nvPr/>
          </p:nvSpPr>
          <p:spPr>
            <a:xfrm>
              <a:off x="7021513" y="3598863"/>
              <a:ext cx="68263" cy="423863"/>
            </a:xfrm>
            <a:custGeom>
              <a:rect b="b" l="l" r="r" t="t"/>
              <a:pathLst>
                <a:path extrusionOk="0" h="107" w="1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>
              <a:off x="7412038" y="2801938"/>
              <a:ext cx="1168400" cy="2251075"/>
            </a:xfrm>
            <a:custGeom>
              <a:rect b="b" l="l" r="r" t="t"/>
              <a:pathLst>
                <a:path extrusionOk="0" h="568" w="294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494588" y="5664200"/>
              <a:ext cx="100013" cy="209550"/>
            </a:xfrm>
            <a:custGeom>
              <a:rect b="b" l="l" r="r" t="t"/>
              <a:pathLst>
                <a:path extrusionOk="0" h="53" w="25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>
              <a:off x="7412038" y="5081588"/>
              <a:ext cx="114300" cy="558800"/>
            </a:xfrm>
            <a:custGeom>
              <a:rect b="b" l="l" r="r" t="t"/>
              <a:pathLst>
                <a:path extrusionOk="0" h="141" w="29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7412038" y="4978400"/>
              <a:ext cx="31750" cy="188913"/>
            </a:xfrm>
            <a:custGeom>
              <a:rect b="b" l="l" r="r" t="t"/>
              <a:pathLst>
                <a:path extrusionOk="0" h="48" w="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4"/>
            <p:cNvSpPr/>
            <p:nvPr/>
          </p:nvSpPr>
          <p:spPr>
            <a:xfrm>
              <a:off x="7439026" y="5434013"/>
              <a:ext cx="174625" cy="439738"/>
            </a:xfrm>
            <a:custGeom>
              <a:rect b="b" l="l" r="r" t="t"/>
              <a:pathLst>
                <a:path extrusionOk="0" h="111" w="44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" name="Google Shape;36;p4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4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3600"/>
              <a:buFont typeface="Century Gothic"/>
              <a:buNone/>
              <a:defRPr b="0" i="0" sz="3600" u="none" cap="none" strike="noStrike">
                <a:solidFill>
                  <a:srgbClr val="168DB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38" name="Google Shape;38;p4"/>
          <p:cNvSpPr txBox="1"/>
          <p:nvPr>
            <p:ph idx="1" type="body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🠶"/>
              <a:defRPr b="0" i="0" sz="18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30200" lvl="1" marL="9144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🠶"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17500" lvl="2" marL="13716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🠶"/>
              <a:defRPr b="0" i="0" sz="14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04800" lvl="3" marL="18288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04800" lvl="4" marL="22860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04800" lvl="5" marL="27432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04800" lvl="6" marL="32004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04800" lvl="7" marL="36576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04800" lvl="8" marL="41148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39" name="Google Shape;39;p4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40" name="Google Shape;40;p4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41" name="Google Shape;41;p4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"/>
          <p:cNvSpPr txBox="1"/>
          <p:nvPr>
            <p:ph type="ctrTitle"/>
          </p:nvPr>
        </p:nvSpPr>
        <p:spPr>
          <a:xfrm>
            <a:off x="2589213" y="2355973"/>
            <a:ext cx="8915399" cy="2262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5400"/>
              <a:buFont typeface="Century Gothic"/>
              <a:buNone/>
            </a:pPr>
            <a:r>
              <a:rPr lang="it-IT"/>
              <a:t>Esempio di slide</a:t>
            </a:r>
            <a:endParaRPr/>
          </a:p>
        </p:txBody>
      </p:sp>
      <p:sp>
        <p:nvSpPr>
          <p:cNvPr id="169" name="Google Shape;169;p1"/>
          <p:cNvSpPr txBox="1"/>
          <p:nvPr>
            <p:ph idx="1" type="subTitle"/>
          </p:nvPr>
        </p:nvSpPr>
        <p:spPr>
          <a:xfrm>
            <a:off x="2589213" y="4665408"/>
            <a:ext cx="8915399" cy="569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it-IT"/>
              <a:t>Nome speaker e nome istituto</a:t>
            </a:r>
            <a:endParaRPr/>
          </a:p>
        </p:txBody>
      </p:sp>
      <p:sp>
        <p:nvSpPr>
          <p:cNvPr id="170" name="Google Shape;170;p1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it-IT"/>
              <a:t>Sottodiciotto Film Festival 2022 - Convegno "Periferie al Centro" - Torino 16 dicembre 2022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3600"/>
              <a:buFont typeface="Century Gothic"/>
              <a:buNone/>
            </a:pPr>
            <a:r>
              <a:rPr lang="it-IT"/>
              <a:t>Periferie nel cinema </a:t>
            </a:r>
            <a:endParaRPr/>
          </a:p>
        </p:txBody>
      </p:sp>
      <p:sp>
        <p:nvSpPr>
          <p:cNvPr id="176" name="Google Shape;176;p2"/>
          <p:cNvSpPr txBox="1"/>
          <p:nvPr>
            <p:ph idx="1" type="body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800"/>
              <a:buChar char="🠶"/>
            </a:pPr>
            <a:r>
              <a:rPr i="1" lang="it-IT"/>
              <a:t>Accattone</a:t>
            </a:r>
            <a:r>
              <a:rPr lang="it-IT"/>
              <a:t> (1961) di Pier Paolo Pasolini come esempio di periferia italiana   </a:t>
            </a:r>
            <a:endParaRPr/>
          </a:p>
          <a:p>
            <a:pPr indent="-228600" lvl="0" marL="34290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it-IT"/>
              <a:t>Il rapporto periferia-centro come superamento del confine</a:t>
            </a:r>
            <a:endParaRPr/>
          </a:p>
          <a:p>
            <a:pPr indent="-228600" lvl="0" marL="34290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it-IT"/>
              <a:t>Racconti di periferia e sguardo sulla gioventù </a:t>
            </a:r>
            <a:endParaRPr/>
          </a:p>
          <a:p>
            <a:pPr indent="-228600" lvl="0" marL="34290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3429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2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Sottodiciotto Film Festival 2021 - Convegno "Cinema e Intelligenza artificiale : quali prospettive didattiche?" - Torino 10 dicembre 2021</a:t>
            </a:r>
            <a:endParaRPr/>
          </a:p>
        </p:txBody>
      </p:sp>
      <p:sp>
        <p:nvSpPr>
          <p:cNvPr id="178" name="Google Shape;178;p2"/>
          <p:cNvSpPr txBox="1"/>
          <p:nvPr/>
        </p:nvSpPr>
        <p:spPr>
          <a:xfrm>
            <a:off x="8586130" y="4156905"/>
            <a:ext cx="3265800" cy="1754700"/>
          </a:xfrm>
          <a:prstGeom prst="rect">
            <a:avLst/>
          </a:prstGeom>
          <a:solidFill>
            <a:srgbClr val="92D050"/>
          </a:solidFill>
          <a:ln cap="flat" cmpd="sng" w="9525">
            <a:solidFill>
              <a:srgbClr val="92D05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N.B.: Questa slide è impostata correttamente, poiché contiene soltanto le parole chiave di supporto all’argomentazione del tema.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168DBA"/>
              </a:buClr>
              <a:buSzPts val="3600"/>
              <a:buFont typeface="Century Gothic"/>
              <a:buNone/>
            </a:pPr>
            <a:r>
              <a:rPr lang="it-IT"/>
              <a:t>Sprawltown </a:t>
            </a:r>
            <a:endParaRPr/>
          </a:p>
        </p:txBody>
      </p:sp>
      <p:sp>
        <p:nvSpPr>
          <p:cNvPr id="184" name="Google Shape;184;p3"/>
          <p:cNvSpPr txBox="1"/>
          <p:nvPr>
            <p:ph idx="1" type="body"/>
          </p:nvPr>
        </p:nvSpPr>
        <p:spPr>
          <a:xfrm>
            <a:off x="2589200" y="2133600"/>
            <a:ext cx="8915400" cy="2033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7190" lvl="0" marL="342900" rtl="0" algn="l">
              <a:spcBef>
                <a:spcPts val="0"/>
              </a:spcBef>
              <a:spcAft>
                <a:spcPts val="0"/>
              </a:spcAft>
              <a:buSzPts val="1800"/>
              <a:buChar char="🠶"/>
            </a:pPr>
            <a:r>
              <a:rPr lang="it-IT" sz="1650">
                <a:solidFill>
                  <a:srgbClr val="3E3F3E"/>
                </a:solidFill>
                <a:highlight>
                  <a:srgbClr val="FAF9F6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Città diffusa, cresciuta in modo disarmonico, al di fuori di ogni piano regolatore. </a:t>
            </a:r>
            <a:endParaRPr sz="1650">
              <a:solidFill>
                <a:srgbClr val="3E3F3E"/>
              </a:solidFill>
              <a:highlight>
                <a:srgbClr val="FAF9F6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67665" lvl="0" marL="342900" rtl="0" algn="l">
              <a:spcBef>
                <a:spcPts val="0"/>
              </a:spcBef>
              <a:spcAft>
                <a:spcPts val="0"/>
              </a:spcAft>
              <a:buClr>
                <a:srgbClr val="3E3F3E"/>
              </a:buClr>
              <a:buSzPts val="1650"/>
              <a:buFont typeface="Times New Roman"/>
              <a:buChar char="🠶"/>
            </a:pPr>
            <a:r>
              <a:rPr lang="it-IT" sz="1650">
                <a:solidFill>
                  <a:srgbClr val="3E3F3E"/>
                </a:solidFill>
                <a:highlight>
                  <a:srgbClr val="FAF9F6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Sprawltown è una parola di difficile traduzione in italiano. È un neologismo americano che applicato all’urbanistica intende una crescita urbana senza regole e senza forma. Nel corso degli ultimi decenni sta a significare non solo genericamente la periferia bensì quella «nebulosa urbana» che gravita intorno alle città ma che è anche al suo interno ed è composta di incongrue emergenze edilizie come di aree abbandonate (terrain vague)...</a:t>
            </a:r>
            <a:endParaRPr sz="1650">
              <a:solidFill>
                <a:srgbClr val="3E3F3E"/>
              </a:solidFill>
              <a:highlight>
                <a:srgbClr val="FAF9F6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5" name="Google Shape;185;p3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Sottodiciotto Film Festival 2021 - Convegno "Cinema e Intelligenza artificiale : quali prospettive didattiche?" - Torino 10 dicembre 2021</a:t>
            </a:r>
            <a:endParaRPr/>
          </a:p>
        </p:txBody>
      </p:sp>
      <p:sp>
        <p:nvSpPr>
          <p:cNvPr id="186" name="Google Shape;186;p3"/>
          <p:cNvSpPr txBox="1"/>
          <p:nvPr/>
        </p:nvSpPr>
        <p:spPr>
          <a:xfrm>
            <a:off x="8126964" y="264974"/>
            <a:ext cx="3265714" cy="1477328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N.B.: Questa slide è invece da evitare, poiché è troppo ‘ricca’ di testo. Il rischio è che il pubblico legga e non ascolti.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ilo">
  <a:themeElements>
    <a:clrScheme name="Wisp">
      <a:dk1>
        <a:srgbClr val="000000"/>
      </a:dk1>
      <a:lt1>
        <a:srgbClr val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2021-10-05T14:04:56Z</dcterms:created>
  <dc:creator>Lorenzo Denicolai</dc:creator>
</cp:coreProperties>
</file>