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RW2syuIogHZktWSvMxjHG8/oB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3" name="Google Shape;123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8" name="Google Shape;128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5" name="Google Shape;145;p1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6" name="Google Shape;146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3" name="Google Shape;153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60" name="Google Shape;160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9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3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" name="Google Shape;104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Google Shape;11;p4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4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4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4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24" name="Google Shape;24;p4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/>
          <p:nvPr>
            <p:ph type="ctrTitle"/>
          </p:nvPr>
        </p:nvSpPr>
        <p:spPr>
          <a:xfrm>
            <a:off x="2589213" y="2355973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</a:pPr>
            <a:r>
              <a:rPr lang="it-IT"/>
              <a:t>Esempio di slide</a:t>
            </a:r>
            <a:endParaRPr/>
          </a:p>
        </p:txBody>
      </p:sp>
      <p:sp>
        <p:nvSpPr>
          <p:cNvPr id="169" name="Google Shape;169;p1"/>
          <p:cNvSpPr txBox="1"/>
          <p:nvPr>
            <p:ph idx="1" type="subTitle"/>
          </p:nvPr>
        </p:nvSpPr>
        <p:spPr>
          <a:xfrm>
            <a:off x="2589213" y="4665408"/>
            <a:ext cx="8915399" cy="56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Nome speaker e nome istituto</a:t>
            </a:r>
            <a:endParaRPr/>
          </a:p>
        </p:txBody>
      </p:sp>
      <p:sp>
        <p:nvSpPr>
          <p:cNvPr id="170" name="Google Shape;170;p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/>
              <a:t>Sottodiciotto Film Festival 2022 - Convegno "Periferie al Centro" - Torino 16 dicembre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it-IT"/>
              <a:t>Periferie nel cinema </a:t>
            </a:r>
            <a:endParaRPr/>
          </a:p>
        </p:txBody>
      </p:sp>
      <p:sp>
        <p:nvSpPr>
          <p:cNvPr id="176" name="Google Shape;176;p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it-IT"/>
              <a:t>Accattone</a:t>
            </a:r>
            <a:r>
              <a:rPr lang="it-IT"/>
              <a:t> (1961) di Pier Paolo Pasolini come esempio di periferia italiana  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Il rapporto periferia-centro come superamento del confine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Racconti di periferia e sguardo sulla gioventù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Sottodiciotto Film Festival 2021 - Convegno "Cinema e Intelligenza artificiale : quali prospettive didattiche?" - Torino 10 dicembre 2021</a:t>
            </a:r>
            <a:endParaRPr/>
          </a:p>
        </p:txBody>
      </p:sp>
      <p:sp>
        <p:nvSpPr>
          <p:cNvPr id="178" name="Google Shape;178;p2"/>
          <p:cNvSpPr txBox="1"/>
          <p:nvPr/>
        </p:nvSpPr>
        <p:spPr>
          <a:xfrm>
            <a:off x="8586130" y="4156905"/>
            <a:ext cx="3265800" cy="1754700"/>
          </a:xfrm>
          <a:prstGeom prst="rect">
            <a:avLst/>
          </a:prstGeom>
          <a:solidFill>
            <a:srgbClr val="92D050"/>
          </a:solidFill>
          <a:ln cap="flat" cmpd="sng" w="9525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N.B.: Questa slide è impostata correttamente, poiché contiene soltanto le parole chiave di supporto all’argomentazione del tema.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it-IT"/>
              <a:t>Sprawltown </a:t>
            </a:r>
            <a:endParaRPr/>
          </a:p>
        </p:txBody>
      </p:sp>
      <p:sp>
        <p:nvSpPr>
          <p:cNvPr id="184" name="Google Shape;184;p3"/>
          <p:cNvSpPr txBox="1"/>
          <p:nvPr>
            <p:ph idx="1" type="body"/>
          </p:nvPr>
        </p:nvSpPr>
        <p:spPr>
          <a:xfrm>
            <a:off x="2589200" y="2133600"/>
            <a:ext cx="8915400" cy="20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719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it-IT" sz="1650">
                <a:solidFill>
                  <a:srgbClr val="3E3F3E"/>
                </a:solidFill>
                <a:highlight>
                  <a:srgbClr val="FAF9F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Città diffusa, cresciuta in modo disarmonico, al di fuori di ogni piano regolatore. </a:t>
            </a:r>
            <a:endParaRPr sz="1650">
              <a:solidFill>
                <a:srgbClr val="3E3F3E"/>
              </a:solidFill>
              <a:highlight>
                <a:srgbClr val="FAF9F6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7665" lvl="0" marL="342900" rtl="0" algn="l">
              <a:spcBef>
                <a:spcPts val="0"/>
              </a:spcBef>
              <a:spcAft>
                <a:spcPts val="0"/>
              </a:spcAft>
              <a:buClr>
                <a:srgbClr val="3E3F3E"/>
              </a:buClr>
              <a:buSzPts val="1650"/>
              <a:buFont typeface="Times New Roman"/>
              <a:buChar char="🠶"/>
            </a:pPr>
            <a:r>
              <a:rPr lang="it-IT" sz="1650">
                <a:solidFill>
                  <a:srgbClr val="3E3F3E"/>
                </a:solidFill>
                <a:highlight>
                  <a:srgbClr val="FAF9F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Sprawltown è una parola di difficile traduzione in italiano. È un neologismo americano che applicato all’urbanistica intende una crescita urbana senza regole e senza forma. Nel corso degli ultimi decenni sta a significare non solo genericamente la periferia bensì quella «nebulosa urbana» che gravita intorno alle città ma che è anche al suo interno ed è composta di incongrue emergenze edilizie come di aree abbandonate (terrain vague)...</a:t>
            </a:r>
            <a:endParaRPr sz="1650">
              <a:solidFill>
                <a:srgbClr val="3E3F3E"/>
              </a:solidFill>
              <a:highlight>
                <a:srgbClr val="FAF9F6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Sottodiciotto Film Festival 2021 - Convegno "Cinema e Intelligenza artificiale : quali prospettive didattiche?" - Torino 10 dicembre 2021</a:t>
            </a:r>
            <a:endParaRPr/>
          </a:p>
        </p:txBody>
      </p:sp>
      <p:sp>
        <p:nvSpPr>
          <p:cNvPr id="186" name="Google Shape;186;p3"/>
          <p:cNvSpPr txBox="1"/>
          <p:nvPr/>
        </p:nvSpPr>
        <p:spPr>
          <a:xfrm>
            <a:off x="8126964" y="264974"/>
            <a:ext cx="3265714" cy="1477328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N.B.: Questa slide è invece da evitare, poiché è troppo ‘ricca’ di testo. Il rischio è che il pubblico legga e non ascolti.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lo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2021-10-05T14:04:56Z</dcterms:created>
  <dc:creator>Lorenzo Denicolai</dc:creator>
</cp:coreProperties>
</file>